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2" autoAdjust="0"/>
    <p:restoredTop sz="94660"/>
  </p:normalViewPr>
  <p:slideViewPr>
    <p:cSldViewPr snapToGrid="0">
      <p:cViewPr varScale="1">
        <p:scale>
          <a:sx n="92" d="100"/>
          <a:sy n="92" d="100"/>
        </p:scale>
        <p:origin x="32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50B5-681B-4B52-8353-ECFDCC517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3E304-547D-2453-F7C9-657D9ABAE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475A9-66AB-7EBC-6D3C-6719A17B3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1E95B-1345-C398-4BBC-FECFBD2B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4AACF-FFDB-63DA-2825-6AA66F07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996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C970-78CC-0DFA-D59E-5C84F076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85BA1-D44E-97FF-FC2A-4879B74DA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52734-E474-06CC-D4B6-4D4A800D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A5799-A63A-79E2-D7C9-2301BF3A5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D658-FA2D-20C5-4FB1-BADEFDC4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4368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DA3465-E94D-B16C-0E46-9F2FB92B41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0F6DB-1C7A-FCA3-BF0B-D9675D332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7F333-6FC3-249A-2111-FB462C41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1072A-915F-F74A-05B2-AFAAE6D9E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B625-769D-C04B-C407-39699205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340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C442-1A4C-3662-E942-AED5C308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2B2BF-C729-A5AD-D3E9-07C09F443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0C2F-6321-1D38-338D-04080469D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42266-64C9-14A8-06E6-E2B6669FD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A2AF1-7031-3F25-484F-5577DA67C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5426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C5629-5029-8A53-8C56-71FDE1C2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4F33E-C021-BA77-79E6-552496112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18EBF-AD4B-D12E-700B-F8648097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9F57B-F264-753A-6BDA-87DE3889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E53EC-04C9-B636-A6F2-7BD776B7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405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AD5C-2D06-375D-99CE-D6633592B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BE8E-02D7-7C0D-88D5-19992152F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7E98A-0E00-B017-A5DE-2F63834D5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EBD69-6965-6AC4-C2CD-33009B04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D4A06-F500-C209-4D01-50AE92EF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5E8BA-A4A9-041D-4994-9CB01056B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011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F034-590A-EB2B-E954-9D37A715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E6D55-A926-1014-1398-EB8CAE412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316B92-ED1F-9CD5-6ABE-7083CEE14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F7E98-A445-D691-76B4-5B37FE0FC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EBBCA5-B832-CDE4-6C9D-2CDBBF677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F0147-9A27-7B41-87A6-1BC57A85C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EFC12-3810-7149-0025-30452B88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A7A22-9EA5-8BB8-9E98-FCE78D71A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145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DDEE-2454-7157-B94C-0C0CBEE9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D5B0D-6E9D-C3C8-B0A4-4A4F9ECF0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F4C10-F528-A9EF-6051-BB5EFD6ED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EF4D4C-ACDF-3AE6-F024-DFF935C0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9273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9301E-B5C0-02F8-876B-92045364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0C4EF-C7D8-CD7C-6C73-29408412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4C31E-BD23-79BC-0B49-DB36D6F8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0344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A305-35BF-3D91-FDED-E31DA228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DE000-2D97-C8BD-6701-732424F84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2E9432-F677-1CAE-7D9A-A2F09BD20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91C7A-C6E7-CF4E-D29F-CA895A82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2D89A-4870-A4D0-6277-A83CC8F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00963-B24D-71A4-527F-9EB6E0CD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255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D81-7B33-9ECF-A9FA-5EC52EFF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BEC6A-B9D1-11E9-429C-7132A4239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3A8F3-2885-F9CD-43F9-384A8CB1D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CCC7A-1C53-D8A1-7A4C-EEDE8DD0D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D0AC7-02BD-5BA4-61B1-B10C1BE66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C603D-D08C-09EE-F35C-BA03B57F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4840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A60EA-1ADA-0A68-64EA-E21F1454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6025-8A70-69FC-6F43-FAE29737E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F9B3-E258-AF30-12B9-52B7981AD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8BA24F-9127-4C16-B7E4-20DD58449B24}" type="datetimeFigureOut">
              <a:rPr lang="da-DK" smtClean="0"/>
              <a:t>21-10-2024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5E9B7-6382-B558-FE57-4FC64163C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CE0FA-75AE-172D-0CB2-4B88DF888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A54434-553A-4FDF-B860-23C75514675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159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E2CB-195C-16D9-6CD9-7FC63F691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da-DK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59870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85A9-D18C-304C-5005-768B94D4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Difference </a:t>
            </a:r>
            <a:r>
              <a:rPr lang="da-DK" dirty="0" err="1"/>
              <a:t>between</a:t>
            </a:r>
            <a:r>
              <a:rPr lang="da-DK" dirty="0"/>
              <a:t> 5 and 65 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61268-5D8A-9110-7B22-1BA69F5A9F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54" y="1614291"/>
            <a:ext cx="5140346" cy="278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5E17B-E96F-4351-31A4-98FFB3FCD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44" y="1624353"/>
            <a:ext cx="5222099" cy="2775812"/>
          </a:xfrm>
          <a:prstGeom prst="rect">
            <a:avLst/>
          </a:prstGeom>
          <a:ln w="38100"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C94FF0-DB1E-F81E-97FD-1392EA857027}"/>
              </a:ext>
            </a:extLst>
          </p:cNvPr>
          <p:cNvCxnSpPr>
            <a:cxnSpLocks/>
          </p:cNvCxnSpPr>
          <p:nvPr/>
        </p:nvCxnSpPr>
        <p:spPr>
          <a:xfrm flipH="1">
            <a:off x="10542557" y="3055175"/>
            <a:ext cx="430243" cy="65766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6B840C-4DF9-1548-044F-01EFC09822F6}"/>
              </a:ext>
            </a:extLst>
          </p:cNvPr>
          <p:cNvSpPr txBox="1"/>
          <p:nvPr/>
        </p:nvSpPr>
        <p:spPr>
          <a:xfrm>
            <a:off x="992406" y="4793016"/>
            <a:ext cx="1098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Ikke så stor forskel.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Den største forskel er </a:t>
            </a:r>
            <a:r>
              <a:rPr lang="da-DK" dirty="0" err="1"/>
              <a:t>attenuationsværdien</a:t>
            </a:r>
            <a:r>
              <a:rPr lang="da-DK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440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C559-1A90-8DE0-FB4B-43E6671A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Decrease</a:t>
            </a:r>
            <a:r>
              <a:rPr lang="da-DK" dirty="0"/>
              <a:t> in </a:t>
            </a:r>
            <a:r>
              <a:rPr lang="da-DK" dirty="0" err="1"/>
              <a:t>attenution</a:t>
            </a:r>
            <a:r>
              <a:rPr lang="da-DK" dirty="0"/>
              <a:t> </a:t>
            </a:r>
            <a:r>
              <a:rPr lang="da-DK" dirty="0" err="1"/>
              <a:t>across</a:t>
            </a:r>
            <a:r>
              <a:rPr lang="da-DK" dirty="0"/>
              <a:t>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F7594-07D8-7FEC-DB0B-7D4666C1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56" y="1434572"/>
            <a:ext cx="4918199" cy="3761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E9FF6E-5045-725C-40EB-D0809501404C}"/>
              </a:ext>
            </a:extLst>
          </p:cNvPr>
          <p:cNvSpPr txBox="1"/>
          <p:nvPr/>
        </p:nvSpPr>
        <p:spPr>
          <a:xfrm>
            <a:off x="888398" y="5330389"/>
            <a:ext cx="10682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Why</a:t>
            </a:r>
            <a:r>
              <a:rPr lang="da-DK" dirty="0"/>
              <a:t>? And is it a problem? </a:t>
            </a:r>
            <a:r>
              <a:rPr lang="da-DK" dirty="0" err="1"/>
              <a:t>Maybe</a:t>
            </a:r>
            <a:r>
              <a:rPr lang="da-DK" dirty="0"/>
              <a:t> it </a:t>
            </a:r>
            <a:r>
              <a:rPr lang="da-DK" dirty="0" err="1"/>
              <a:t>makes</a:t>
            </a:r>
            <a:r>
              <a:rPr lang="da-DK" dirty="0"/>
              <a:t> the </a:t>
            </a:r>
            <a:r>
              <a:rPr lang="da-DK" dirty="0" err="1"/>
              <a:t>registration</a:t>
            </a:r>
            <a:r>
              <a:rPr lang="da-DK" dirty="0"/>
              <a:t> a </a:t>
            </a:r>
            <a:r>
              <a:rPr lang="da-DK" dirty="0" err="1"/>
              <a:t>little</a:t>
            </a:r>
            <a:r>
              <a:rPr lang="da-DK" dirty="0"/>
              <a:t> more </a:t>
            </a:r>
            <a:r>
              <a:rPr lang="da-DK" dirty="0" err="1"/>
              <a:t>difficult</a:t>
            </a:r>
            <a:r>
              <a:rPr lang="da-DK" dirty="0"/>
              <a:t>. I have </a:t>
            </a:r>
            <a:r>
              <a:rPr lang="da-DK" dirty="0" err="1"/>
              <a:t>tried</a:t>
            </a:r>
            <a:r>
              <a:rPr lang="da-DK" dirty="0"/>
              <a:t> to </a:t>
            </a:r>
            <a:r>
              <a:rPr lang="da-DK" dirty="0" err="1"/>
              <a:t>even</a:t>
            </a:r>
            <a:r>
              <a:rPr lang="da-DK" dirty="0"/>
              <a:t> out the difference but it </a:t>
            </a:r>
            <a:r>
              <a:rPr lang="da-DK" dirty="0" err="1"/>
              <a:t>cannot</a:t>
            </a:r>
            <a:r>
              <a:rPr lang="da-DK" dirty="0"/>
              <a:t> remake the </a:t>
            </a:r>
            <a:r>
              <a:rPr lang="da-DK" dirty="0" err="1"/>
              <a:t>exact</a:t>
            </a:r>
            <a:r>
              <a:rPr lang="da-DK" dirty="0"/>
              <a:t> same </a:t>
            </a:r>
            <a:r>
              <a:rPr lang="da-DK" dirty="0" err="1"/>
              <a:t>attenation</a:t>
            </a:r>
            <a:r>
              <a:rPr lang="da-DK" dirty="0"/>
              <a:t> </a:t>
            </a:r>
            <a:r>
              <a:rPr lang="da-DK" dirty="0" err="1"/>
              <a:t>values</a:t>
            </a:r>
            <a:r>
              <a:rPr lang="da-DK" dirty="0"/>
              <a:t> </a:t>
            </a:r>
            <a:r>
              <a:rPr lang="da-DK" dirty="0" err="1"/>
              <a:t>across</a:t>
            </a:r>
            <a:r>
              <a:rPr lang="da-DK" dirty="0"/>
              <a:t> the sample.</a:t>
            </a:r>
          </a:p>
        </p:txBody>
      </p:sp>
    </p:spTree>
    <p:extLst>
      <p:ext uri="{BB962C8B-B14F-4D97-AF65-F5344CB8AC3E}">
        <p14:creationId xmlns:p14="http://schemas.microsoft.com/office/powerpoint/2010/main" val="187443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2486-8F54-C5A9-97FE-31832440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Elastix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12A8B-3DC9-5B88-BDED-92F195D14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Air </a:t>
            </a:r>
            <a:r>
              <a:rPr lang="da-DK" dirty="0" err="1"/>
              <a:t>pocket</a:t>
            </a:r>
            <a:r>
              <a:rPr lang="da-DK" dirty="0"/>
              <a:t> in sample			</a:t>
            </a:r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6B661-11B4-85D1-E23C-09B719D9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8" y="2406994"/>
            <a:ext cx="4176395" cy="2832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15A2ED-4CB0-5711-48EA-D725579F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948" y="2369879"/>
            <a:ext cx="4176394" cy="2869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196790-DCB7-F04E-2035-A5231B95E236}"/>
              </a:ext>
            </a:extLst>
          </p:cNvPr>
          <p:cNvSpPr txBox="1"/>
          <p:nvPr/>
        </p:nvSpPr>
        <p:spPr>
          <a:xfrm>
            <a:off x="5757948" y="1551446"/>
            <a:ext cx="442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Difference image of same air </a:t>
            </a:r>
            <a:r>
              <a:rPr lang="da-DK" dirty="0" err="1"/>
              <a:t>pocked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</a:t>
            </a:r>
            <a:r>
              <a:rPr lang="da-DK" dirty="0" err="1"/>
              <a:t>registration</a:t>
            </a:r>
            <a:r>
              <a:rPr lang="da-DK" dirty="0"/>
              <a:t> (5 bar and 65 bar)</a:t>
            </a:r>
          </a:p>
        </p:txBody>
      </p:sp>
    </p:spTree>
    <p:extLst>
      <p:ext uri="{BB962C8B-B14F-4D97-AF65-F5344CB8AC3E}">
        <p14:creationId xmlns:p14="http://schemas.microsoft.com/office/powerpoint/2010/main" val="376960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ED318-60E1-9816-BD4E-F972A6340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F056-A74D-DD5A-9EF6-9457A2D2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Elastix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F271-6A96-28C9-97FE-9227F3612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2000" dirty="0" err="1"/>
              <a:t>Sometimes</a:t>
            </a:r>
            <a:r>
              <a:rPr lang="da-DK" sz="2000" dirty="0"/>
              <a:t> </a:t>
            </a:r>
            <a:r>
              <a:rPr lang="da-DK" sz="2000" dirty="0" err="1"/>
              <a:t>elastix</a:t>
            </a:r>
            <a:r>
              <a:rPr lang="da-DK" sz="2000" dirty="0"/>
              <a:t> </a:t>
            </a:r>
            <a:r>
              <a:rPr lang="da-DK" sz="2000" dirty="0" err="1"/>
              <a:t>does</a:t>
            </a:r>
            <a:r>
              <a:rPr lang="da-DK" sz="2000" dirty="0"/>
              <a:t> not </a:t>
            </a:r>
            <a:r>
              <a:rPr lang="da-DK" sz="2000" dirty="0" err="1"/>
              <a:t>work</a:t>
            </a:r>
            <a:r>
              <a:rPr lang="da-DK" sz="2000" dirty="0"/>
              <a:t> </a:t>
            </a:r>
            <a:r>
              <a:rPr lang="da-DK" sz="2000" dirty="0" err="1"/>
              <a:t>too</a:t>
            </a:r>
            <a:r>
              <a:rPr lang="da-DK" sz="2000" dirty="0"/>
              <a:t> </a:t>
            </a:r>
            <a:r>
              <a:rPr lang="da-DK" sz="2000" dirty="0" err="1"/>
              <a:t>well</a:t>
            </a:r>
            <a:r>
              <a:rPr lang="da-DK" sz="2000" dirty="0"/>
              <a:t>. </a:t>
            </a:r>
            <a:r>
              <a:rPr lang="da-DK" sz="2000" dirty="0" err="1"/>
              <a:t>Especially</a:t>
            </a:r>
            <a:r>
              <a:rPr lang="da-DK" sz="2000" dirty="0"/>
              <a:t> on big images.</a:t>
            </a:r>
          </a:p>
          <a:p>
            <a:pPr marL="0" indent="0">
              <a:buNone/>
            </a:pPr>
            <a:r>
              <a:rPr lang="da-DK" sz="2000" dirty="0"/>
              <a:t>The images </a:t>
            </a:r>
            <a:r>
              <a:rPr lang="da-DK" sz="2000" dirty="0" err="1"/>
              <a:t>are</a:t>
            </a:r>
            <a:r>
              <a:rPr lang="da-DK" sz="2000" dirty="0"/>
              <a:t> </a:t>
            </a:r>
            <a:r>
              <a:rPr lang="da-DK" sz="2000" dirty="0" err="1"/>
              <a:t>too</a:t>
            </a:r>
            <a:r>
              <a:rPr lang="da-DK" sz="2000" dirty="0"/>
              <a:t> </a:t>
            </a:r>
            <a:r>
              <a:rPr lang="da-DK" sz="2000" dirty="0" err="1"/>
              <a:t>different</a:t>
            </a:r>
            <a:r>
              <a:rPr lang="da-DK" sz="2000" dirty="0"/>
              <a:t>.</a:t>
            </a:r>
          </a:p>
          <a:p>
            <a:pPr marL="0" indent="0">
              <a:buNone/>
            </a:pPr>
            <a:endParaRPr lang="da-DK" sz="2000" dirty="0"/>
          </a:p>
          <a:p>
            <a:pPr marL="0" indent="0">
              <a:buNone/>
            </a:pPr>
            <a:endParaRPr lang="da-DK" sz="2000" dirty="0"/>
          </a:p>
          <a:p>
            <a:endParaRPr lang="da-DK" dirty="0"/>
          </a:p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0DAD7-F3E2-2649-F00A-4EB72E78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99" y="4601309"/>
            <a:ext cx="3214092" cy="1649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A410D8-909D-DCF0-D5B5-243971A2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599" y="2859161"/>
            <a:ext cx="3214092" cy="1608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A0756A-29CA-2ABD-6C3C-320B1EA86EFF}"/>
              </a:ext>
            </a:extLst>
          </p:cNvPr>
          <p:cNvSpPr txBox="1"/>
          <p:nvPr/>
        </p:nvSpPr>
        <p:spPr>
          <a:xfrm rot="16200000">
            <a:off x="538591" y="3378250"/>
            <a:ext cx="106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Before</a:t>
            </a:r>
            <a:endParaRPr lang="da-D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39BB3-CA69-E669-1C8B-774AD2F242F0}"/>
              </a:ext>
            </a:extLst>
          </p:cNvPr>
          <p:cNvSpPr txBox="1"/>
          <p:nvPr/>
        </p:nvSpPr>
        <p:spPr>
          <a:xfrm rot="16200000">
            <a:off x="538591" y="5056095"/>
            <a:ext cx="106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After</a:t>
            </a:r>
            <a:endParaRPr lang="da-DK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0E5B21-B6DF-D488-1022-05F7CC62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877" y="4646224"/>
            <a:ext cx="3248579" cy="16298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D457C7-1CB0-81A2-A432-95CC11453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877" y="2835232"/>
            <a:ext cx="3138741" cy="1655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F20695-6DA1-2A7A-5AB6-663D72133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254" y="2835232"/>
            <a:ext cx="3241437" cy="1665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49A24-C976-50B2-E83F-934E21F11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1544" y="4646224"/>
            <a:ext cx="3210289" cy="15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4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D672-166E-31EF-4FFB-A8AB9948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6FC8-EC9E-F05C-77DE-6AAC74768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Elastix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E52645-6FE8-0F85-1081-1065D0C32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22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9444-D6BD-23B7-DF0F-741BEEB45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8583-38FC-BFBC-5D69-BCAB7C21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Tracer front (no average)</a:t>
            </a:r>
            <a:endParaRPr lang="da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BE535A-AE52-E4F1-6A29-A6B76C63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Whats</a:t>
            </a:r>
            <a:r>
              <a:rPr lang="en-US" sz="1800" dirty="0"/>
              <a:t> the goal?  How should we quantify it?</a:t>
            </a:r>
          </a:p>
          <a:p>
            <a:r>
              <a:rPr lang="en-US" sz="1800" dirty="0"/>
              <a:t>Noise comes from the source.</a:t>
            </a:r>
            <a:endParaRPr lang="da-DK" sz="1800" dirty="0"/>
          </a:p>
        </p:txBody>
      </p:sp>
      <p:pic>
        <p:nvPicPr>
          <p:cNvPr id="6" name="non-average_original">
            <a:hlinkClick r:id="" action="ppaction://media"/>
            <a:extLst>
              <a:ext uri="{FF2B5EF4-FFF2-40B4-BE49-F238E27FC236}">
                <a16:creationId xmlns:a16="http://schemas.microsoft.com/office/drawing/2014/main" id="{EFEBB5A1-3B3D-6110-3B4B-B44F86EEC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2372" r="9615"/>
          <a:stretch/>
        </p:blipFill>
        <p:spPr>
          <a:xfrm>
            <a:off x="4991100" y="2240755"/>
            <a:ext cx="3476625" cy="449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8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130</Words>
  <Application>Microsoft Office PowerPoint</Application>
  <PresentationFormat>Widescreen</PresentationFormat>
  <Paragraphs>20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Status</vt:lpstr>
      <vt:lpstr>Difference between 5 and 65 bar</vt:lpstr>
      <vt:lpstr>Decrease in attenution across files</vt:lpstr>
      <vt:lpstr>Elastix</vt:lpstr>
      <vt:lpstr>Elastix</vt:lpstr>
      <vt:lpstr>Elastix</vt:lpstr>
      <vt:lpstr>Tracer front (no average)</vt:lpstr>
    </vt:vector>
  </TitlesOfParts>
  <Company>TECHNICAL UNIVERSITY OF DENMARK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With Aspe</dc:creator>
  <cp:lastModifiedBy>Andreas With Aspe</cp:lastModifiedBy>
  <cp:revision>7</cp:revision>
  <dcterms:created xsi:type="dcterms:W3CDTF">2024-10-19T12:01:53Z</dcterms:created>
  <dcterms:modified xsi:type="dcterms:W3CDTF">2024-10-21T10:04:58Z</dcterms:modified>
</cp:coreProperties>
</file>